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1FAA-9FAD-4983-9D58-BDF9D9738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FB906-27EE-468D-BEF5-EEB4C3049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3B390-3952-404C-94C2-04222D8B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996D7-7A7F-410A-9804-51DF8B14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1982-947D-4F7D-996D-5D4DE1B0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4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95B5-F56D-424D-86B1-DD5EB5BD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9A0A6-287C-434A-858C-4F30856D4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D7612-4029-4C49-AF02-4BB7DD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E0F04-AD9F-4568-836E-EACD962E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83816-67DF-4B57-AB59-AED9F0A6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5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3354D-AC30-45A0-AEF2-565EF9EFD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DC052-AC7A-43E6-A1F8-F012B4190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8490-C7E1-4EC4-B28E-64671E3E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9312C-21D9-465B-9290-3B36ACE1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A6CAD-9D9A-41D7-BA71-764BD0EE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8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7E78A-E74D-40F4-9733-8A26153D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2A8DC-BDA8-4EAA-8C64-8D739D3A9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FE39C-7719-46EC-8077-F5421879D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29B7D-74FF-4A51-BA65-C36B91F5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6F65F-978B-47A3-BE60-5429C883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756A-B7AA-43DF-BB34-3172C22C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F0433-8DEE-4E68-8CCC-A2B8623D4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ADAEF-E8C5-417F-8724-E3CC0687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12D0B-7714-4CA1-B4D7-8EBFD5C2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2BDB2-7B94-4451-80CF-678C9158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32A1-455A-4983-AAE6-EE489CCD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A7F3-6A4A-4C46-BD35-087979C5D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BBE64-9B94-4315-9948-5565E73BC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81D37-8288-4736-B2B4-C11694CB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4867-487E-46C9-BA3E-2723B90A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5AEEF-EF79-49B6-AD99-711E906F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9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C0611-EE08-4768-A0EE-79C79050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E09A-A271-46AA-9AD4-A19A2E71E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D9991-CD04-4C66-BAD0-4617B33DA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2EB4F-791B-46FE-8114-E64E88AB8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F316C-FF8E-47CB-AE9F-60A302C6E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79B2A-4C08-4F1E-ABEC-A8F03BCF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989A1-0C39-4BCC-A239-36397AEB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682DD5-90C0-4517-B421-1B9BAF73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3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C181-1978-420D-B6A7-943C532E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197F1D-8363-45E6-9229-213FE29C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E1763-B20C-479B-A9F4-2704441B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1068D-7F16-4044-B1CA-6807AB32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7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9858E-5619-400A-91B6-E5072D9B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04390-DCA5-417E-AD1E-BEA8E7BC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6668F-EE6D-482D-93B4-F3DADBCE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37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30C7-BE14-4EDC-AA0A-0BBE1F88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0A34B-5BFC-4598-9976-318A575AE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C392B-AE8D-466D-995E-F7C245B7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108E2-60F3-49EF-BB94-96FAFD02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AF6D6-C3C4-4FDD-9B4A-C0B620A2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BFCF0-27AB-49CA-8BB9-D0A0E85E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A946-C036-4F14-A64F-AE6D66AA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7816E-6E7E-488C-B7C6-7CFF7FFFE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6FD42-86CE-4A27-B48C-57336E352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96313-0A35-4EBB-ADA2-A7C16A12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6D3E6-96D6-41E1-9311-05F364A6B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9B7A0-9D09-4479-9F2B-42A8B048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1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D7E71-1362-476E-8F30-E1D81B9E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4D1EB-8ADC-439C-ABFC-38889516E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6C3D-819B-4352-B531-20557E6D5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8628-B823-4311-A945-CC2C0FE48AF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FA755-A1D0-4F79-8AEC-A4F4F67A6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67F0-C40E-40A5-9AFC-C2EDE807F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B28C-F512-4EF0-A9F7-BEDD08948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1D3190-3FE7-4667-943D-668FCB18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1"/>
            <a:ext cx="10515600" cy="615950"/>
          </a:xfrm>
        </p:spPr>
        <p:txBody>
          <a:bodyPr>
            <a:normAutofit/>
          </a:bodyPr>
          <a:lstStyle/>
          <a:p>
            <a:pPr algn="ctr"/>
            <a:r>
              <a:rPr lang="en-US" sz="3800" dirty="0"/>
              <a:t>Shadow-based georeferencing with 3D models</a:t>
            </a:r>
          </a:p>
        </p:txBody>
      </p:sp>
      <p:pic>
        <p:nvPicPr>
          <p:cNvPr id="7" name="Content Placeholder 6" descr="A close up of a building&#10;&#10;Description automatically generated">
            <a:extLst>
              <a:ext uri="{FF2B5EF4-FFF2-40B4-BE49-F238E27FC236}">
                <a16:creationId xmlns:a16="http://schemas.microsoft.com/office/drawing/2014/main" id="{0D22B718-A0AA-4BBD-BA8D-3A231B265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" y="1445986"/>
            <a:ext cx="4351338" cy="4351338"/>
          </a:xfr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nature, rain, building, photo&#10;&#10;Description automatically generated">
            <a:extLst>
              <a:ext uri="{FF2B5EF4-FFF2-40B4-BE49-F238E27FC236}">
                <a16:creationId xmlns:a16="http://schemas.microsoft.com/office/drawing/2014/main" id="{E2E9C846-7182-40AE-AAF7-D730410E4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3" r="4918" b="55232"/>
          <a:stretch/>
        </p:blipFill>
        <p:spPr>
          <a:xfrm>
            <a:off x="5846717" y="1445986"/>
            <a:ext cx="4351338" cy="435133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9933FB-05B5-4926-BEE4-17916FA1AE7F}"/>
              </a:ext>
            </a:extLst>
          </p:cNvPr>
          <p:cNvSpPr txBox="1"/>
          <p:nvPr/>
        </p:nvSpPr>
        <p:spPr>
          <a:xfrm>
            <a:off x="581316" y="1076654"/>
            <a:ext cx="20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Aerial photo (2017)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596BE-BA58-47E2-B2C5-BD424C3E40B7}"/>
              </a:ext>
            </a:extLst>
          </p:cNvPr>
          <p:cNvSpPr txBox="1"/>
          <p:nvPr/>
        </p:nvSpPr>
        <p:spPr>
          <a:xfrm>
            <a:off x="5801016" y="1076654"/>
            <a:ext cx="13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 (2001)</a:t>
            </a:r>
          </a:p>
        </p:txBody>
      </p:sp>
      <p:pic>
        <p:nvPicPr>
          <p:cNvPr id="15" name="Graphic 14" descr="Add">
            <a:extLst>
              <a:ext uri="{FF2B5EF4-FFF2-40B4-BE49-F238E27FC236}">
                <a16:creationId xmlns:a16="http://schemas.microsoft.com/office/drawing/2014/main" id="{073D1F6C-C7A2-4C6D-8F0B-C96492AC9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370" y="3154136"/>
            <a:ext cx="692331" cy="692331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A153C-EF9C-4E46-8C71-A6A268BDB719}"/>
              </a:ext>
            </a:extLst>
          </p:cNvPr>
          <p:cNvSpPr txBox="1"/>
          <p:nvPr/>
        </p:nvSpPr>
        <p:spPr>
          <a:xfrm>
            <a:off x="10243756" y="2707860"/>
            <a:ext cx="1707519" cy="1631216"/>
          </a:xfrm>
          <a:prstGeom prst="rect">
            <a:avLst/>
          </a:prstGeom>
          <a:noFill/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000" dirty="0"/>
              <a:t>= 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6F3755-25DD-4339-9303-58AEC691A065}"/>
              </a:ext>
            </a:extLst>
          </p:cNvPr>
          <p:cNvSpPr txBox="1"/>
          <p:nvPr/>
        </p:nvSpPr>
        <p:spPr>
          <a:xfrm>
            <a:off x="390816" y="6334743"/>
            <a:ext cx="287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</a:t>
            </a:r>
            <a:r>
              <a:rPr lang="en-US" dirty="0" err="1"/>
              <a:t>Troccoli</a:t>
            </a:r>
            <a:r>
              <a:rPr lang="en-US" dirty="0"/>
              <a:t> and Allen, 2007</a:t>
            </a:r>
          </a:p>
        </p:txBody>
      </p:sp>
    </p:spTree>
    <p:extLst>
      <p:ext uri="{BB962C8B-B14F-4D97-AF65-F5344CB8AC3E}">
        <p14:creationId xmlns:p14="http://schemas.microsoft.com/office/powerpoint/2010/main" val="289619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23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Shadow-based georeferencing with 3D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Shadow-based georeferencing with 3D models</dc:title>
  <dc:creator>hailey johnson</dc:creator>
  <cp:lastModifiedBy>hailey johnson</cp:lastModifiedBy>
  <cp:revision>3</cp:revision>
  <dcterms:created xsi:type="dcterms:W3CDTF">2019-10-29T17:21:26Z</dcterms:created>
  <dcterms:modified xsi:type="dcterms:W3CDTF">2019-10-29T18:11:30Z</dcterms:modified>
</cp:coreProperties>
</file>